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jpg" ContentType="image/jpeg"/>
  <Default Extension="mpg" ContentType="video/m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43" r:id="rId1"/>
  </p:sldMasterIdLst>
  <p:sldIdLst>
    <p:sldId id="256" r:id="rId2"/>
    <p:sldId id="274" r:id="rId3"/>
    <p:sldId id="257" r:id="rId4"/>
    <p:sldId id="258" r:id="rId5"/>
    <p:sldId id="260" r:id="rId6"/>
    <p:sldId id="275" r:id="rId7"/>
    <p:sldId id="261" r:id="rId8"/>
    <p:sldId id="259" r:id="rId9"/>
    <p:sldId id="262" r:id="rId10"/>
    <p:sldId id="272" r:id="rId11"/>
    <p:sldId id="263" r:id="rId12"/>
    <p:sldId id="264" r:id="rId13"/>
    <p:sldId id="265" r:id="rId14"/>
    <p:sldId id="267" r:id="rId15"/>
    <p:sldId id="266" r:id="rId16"/>
    <p:sldId id="273" r:id="rId17"/>
    <p:sldId id="271" r:id="rId18"/>
    <p:sldId id="276" r:id="rId19"/>
    <p:sldId id="268" r:id="rId20"/>
    <p:sldId id="270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633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Designformatvorlage 1 - Akz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39" autoAdjust="0"/>
    <p:restoredTop sz="95407" autoAdjust="0"/>
  </p:normalViewPr>
  <p:slideViewPr>
    <p:cSldViewPr snapToGrid="0">
      <p:cViewPr varScale="1">
        <p:scale>
          <a:sx n="86" d="100"/>
          <a:sy n="86" d="100"/>
        </p:scale>
        <p:origin x="642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2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3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8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12192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3352800" y="2362200"/>
            <a:ext cx="54864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20534" y="3045461"/>
            <a:ext cx="5350933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de-DE"/>
              <a:t>Formatvorlage des Untertitelmasters durch Klicken bearbeiten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420534" y="2397760"/>
            <a:ext cx="5350933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de-DE"/>
              <a:t>Titelmasterformat durch Klicken bearbeiten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4AAD347D-5ACD-4C99-B74B-A9C85AD731AF}" type="datetimeFigureOut">
              <a:rPr lang="en-US" smtClean="0"/>
              <a:t>5/17/2019</a:t>
            </a:fld>
            <a:endParaRPr lang="en-US" dirty="0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609600" y="2020824"/>
            <a:ext cx="10972800" cy="4075176"/>
          </a:xfrm>
        </p:spPr>
        <p:txBody>
          <a:bodyPr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5/17/2019</a:t>
            </a:fld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Abschnitts-&#10;überschrif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12192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12192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3352800" y="3368040"/>
            <a:ext cx="54864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3372070" y="3367247"/>
            <a:ext cx="5447863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de-DE"/>
              <a:t>Titelmasterformat durch Klicken bearbeiten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3358057" y="4084577"/>
            <a:ext cx="5475889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de-DE"/>
              <a:t>Formatvorlage des Untertitelmasters durch Klicken bearbeiten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5/17/2019</a:t>
            </a:fld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609601" y="2020824"/>
            <a:ext cx="5364480" cy="4005072"/>
          </a:xfrm>
        </p:spPr>
        <p:txBody>
          <a:bodyPr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6217920" y="2020824"/>
            <a:ext cx="5364480" cy="4005072"/>
          </a:xfrm>
        </p:spPr>
        <p:txBody>
          <a:bodyPr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5/17/2019</a:t>
            </a:fld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609601" y="2819400"/>
            <a:ext cx="5364480" cy="3209544"/>
          </a:xfrm>
        </p:spPr>
        <p:txBody>
          <a:bodyPr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6217920" y="2816352"/>
            <a:ext cx="5364480" cy="3209544"/>
          </a:xfrm>
        </p:spPr>
        <p:txBody>
          <a:bodyPr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020824"/>
            <a:ext cx="536448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/>
              <a:t>Textmasterformat bearbeiten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6217920" y="2020824"/>
            <a:ext cx="536448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de-DE"/>
              <a:t>Textmasterformat bearbeiten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5/17/2019</a:t>
            </a:fld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5/17/2019</a:t>
            </a:fld>
            <a:endParaRPr lang="en-US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5/17/2019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981200" y="1914526"/>
            <a:ext cx="8229600" cy="3510915"/>
          </a:xfrm>
        </p:spPr>
        <p:txBody>
          <a:bodyPr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316480" y="5513832"/>
            <a:ext cx="755904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/>
              <a:t>Textmasterformat bearbeiten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5/17/2019</a:t>
            </a:fld>
            <a:endParaRPr lang="en-US" dirty="0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469612" y="2026918"/>
            <a:ext cx="7252776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de-DE"/>
              <a:t>Bild durch Klicken auf Symbol hinzufügen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316480" y="5516880"/>
            <a:ext cx="755904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de-DE"/>
              <a:t>Textmasterformat bearbeiten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352800" y="975360"/>
            <a:ext cx="5486400" cy="701040"/>
          </a:xfrm>
        </p:spPr>
        <p:txBody>
          <a:bodyPr/>
          <a:lstStyle/>
          <a:p>
            <a:r>
              <a:rPr lang="de-DE"/>
              <a:t>Titelmasterformat durch Klicken bearbeiten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3975100" y="273180"/>
            <a:ext cx="4241800" cy="292100"/>
          </a:xfrm>
        </p:spPr>
        <p:txBody>
          <a:bodyPr/>
          <a:lstStyle/>
          <a:p>
            <a:fld id="{4AAD347D-5ACD-4C99-B74B-A9C85AD731AF}" type="datetimeFigureOut">
              <a:rPr lang="en-US" smtClean="0"/>
              <a:t>5/17/2019</a:t>
            </a:fld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5384800" y="6172200"/>
            <a:ext cx="1422400" cy="304800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930400" y="6486525"/>
            <a:ext cx="8331200" cy="292100"/>
          </a:xfr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6832600" y="3428736"/>
            <a:ext cx="6858000" cy="2117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102616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914401"/>
            <a:ext cx="8839200" cy="5029200"/>
          </a:xfrm>
        </p:spPr>
        <p:txBody>
          <a:bodyPr vert="eaVert"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652000" y="914401"/>
            <a:ext cx="1235973" cy="5029200"/>
          </a:xfrm>
        </p:spPr>
        <p:txBody>
          <a:bodyPr vert="eaVert"/>
          <a:lstStyle/>
          <a:p>
            <a:r>
              <a:rPr lang="de-DE"/>
              <a:t>Titelmasterformat durch Klicken bearbeiten</a:t>
            </a:r>
            <a:endParaRPr lang="en-US"/>
          </a:p>
        </p:txBody>
      </p:sp>
    </p:spTree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4"/>
            <a:ext cx="12192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2019301"/>
            <a:ext cx="109728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975100" y="273180"/>
            <a:ext cx="42418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0400" y="6486525"/>
            <a:ext cx="83312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84800" y="6172200"/>
            <a:ext cx="14224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12192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352800" y="975360"/>
            <a:ext cx="54864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de-DE"/>
              <a:t>Titelmasterformat durch Klicken bearbeiten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</p:sldLayoutIdLst>
  <p:hf sldNum="0" hdr="0" ftr="0" dt="0"/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g"/><Relationship Id="rId1" Type="http://schemas.microsoft.com/office/2007/relationships/media" Target="../media/media1.mp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7.png"/><Relationship Id="rId7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7.png"/><Relationship Id="rId7" Type="http://schemas.openxmlformats.org/officeDocument/2006/relationships/image" Target="../media/image1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g"/><Relationship Id="rId3" Type="http://schemas.openxmlformats.org/officeDocument/2006/relationships/image" Target="../media/image7.png"/><Relationship Id="rId7" Type="http://schemas.openxmlformats.org/officeDocument/2006/relationships/image" Target="../media/image16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package" Target="../embeddings/Microsoft_Word_Document.docx"/><Relationship Id="rId3" Type="http://schemas.openxmlformats.org/officeDocument/2006/relationships/image" Target="../media/image6.png"/><Relationship Id="rId7" Type="http://schemas.openxmlformats.org/officeDocument/2006/relationships/image" Target="../media/image21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20.e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g"/><Relationship Id="rId3" Type="http://schemas.openxmlformats.org/officeDocument/2006/relationships/image" Target="../media/image23.jpg"/><Relationship Id="rId7" Type="http://schemas.openxmlformats.org/officeDocument/2006/relationships/image" Target="../media/image27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g"/><Relationship Id="rId5" Type="http://schemas.openxmlformats.org/officeDocument/2006/relationships/image" Target="../media/image25.jpg"/><Relationship Id="rId4" Type="http://schemas.openxmlformats.org/officeDocument/2006/relationships/image" Target="../media/image24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30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emf"/><Relationship Id="rId3" Type="http://schemas.openxmlformats.org/officeDocument/2006/relationships/image" Target="../media/image6.png"/><Relationship Id="rId7" Type="http://schemas.openxmlformats.org/officeDocument/2006/relationships/package" Target="../embeddings/Microsoft_Excel_Worksheet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emf"/><Relationship Id="rId3" Type="http://schemas.openxmlformats.org/officeDocument/2006/relationships/image" Target="../media/image6.png"/><Relationship Id="rId7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g"/><Relationship Id="rId1" Type="http://schemas.microsoft.com/office/2007/relationships/media" Target="../media/media2.mpg"/><Relationship Id="rId4" Type="http://schemas.openxmlformats.org/officeDocument/2006/relationships/image" Target="../media/image3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3.mpg"/><Relationship Id="rId1" Type="http://schemas.microsoft.com/office/2007/relationships/media" Target="../media/media3.mpg"/><Relationship Id="rId4" Type="http://schemas.openxmlformats.org/officeDocument/2006/relationships/image" Target="../media/image3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4.mpg"/><Relationship Id="rId1" Type="http://schemas.microsoft.com/office/2007/relationships/media" Target="../media/media4.mpg"/><Relationship Id="rId4" Type="http://schemas.openxmlformats.org/officeDocument/2006/relationships/image" Target="../media/image37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emf"/><Relationship Id="rId3" Type="http://schemas.openxmlformats.org/officeDocument/2006/relationships/image" Target="../media/image6.png"/><Relationship Id="rId7" Type="http://schemas.openxmlformats.org/officeDocument/2006/relationships/package" Target="../embeddings/Microsoft_Word_Document2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9.JP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A0B882D-4FEF-4E28-9811-11D57386D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1154955" y="2345531"/>
            <a:ext cx="8825658" cy="2166937"/>
          </a:xfrm>
        </p:spPr>
        <p:txBody>
          <a:bodyPr>
            <a:normAutofit/>
          </a:bodyPr>
          <a:lstStyle/>
          <a:p>
            <a:r>
              <a:rPr lang="pl-PL" sz="6600" dirty="0"/>
              <a:t>RULAND - SUMMARY OF FORMATION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8DA6D14-0849-4180-8DEF-F2F6BF123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1" name="Obraz 10">
            <a:extLst>
              <a:ext uri="{FF2B5EF4-FFF2-40B4-BE49-F238E27FC236}">
                <a16:creationId xmlns:a16="http://schemas.microsoft.com/office/drawing/2014/main" id="{5CC9AAEC-8E6A-4D84-BEFE-FEBBC3B23C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1" t="5" r="45075" b="59479"/>
          <a:stretch/>
        </p:blipFill>
        <p:spPr>
          <a:xfrm>
            <a:off x="9299275" y="6044567"/>
            <a:ext cx="2596551" cy="563345"/>
          </a:xfrm>
          <a:prstGeom prst="rect">
            <a:avLst/>
          </a:prstGeom>
        </p:spPr>
      </p:pic>
      <p:pic>
        <p:nvPicPr>
          <p:cNvPr id="13" name="Obraz 12">
            <a:extLst>
              <a:ext uri="{FF2B5EF4-FFF2-40B4-BE49-F238E27FC236}">
                <a16:creationId xmlns:a16="http://schemas.microsoft.com/office/drawing/2014/main" id="{22515624-29BD-4E20-A60B-4B407533C4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294" b="38167"/>
          <a:stretch/>
        </p:blipFill>
        <p:spPr>
          <a:xfrm>
            <a:off x="6667141" y="5903712"/>
            <a:ext cx="2171700" cy="883444"/>
          </a:xfrm>
          <a:prstGeom prst="rect">
            <a:avLst/>
          </a:prstGeom>
        </p:spPr>
      </p:pic>
      <p:pic>
        <p:nvPicPr>
          <p:cNvPr id="15" name="Obraz 14">
            <a:extLst>
              <a:ext uri="{FF2B5EF4-FFF2-40B4-BE49-F238E27FC236}">
                <a16:creationId xmlns:a16="http://schemas.microsoft.com/office/drawing/2014/main" id="{F928C724-AE5F-47A5-A9D9-546D2848CC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6087" y="5944978"/>
            <a:ext cx="2809913" cy="1015081"/>
          </a:xfrm>
          <a:prstGeom prst="rect">
            <a:avLst/>
          </a:prstGeom>
        </p:spPr>
      </p:pic>
      <p:pic>
        <p:nvPicPr>
          <p:cNvPr id="17" name="Obraz 16">
            <a:extLst>
              <a:ext uri="{FF2B5EF4-FFF2-40B4-BE49-F238E27FC236}">
                <a16:creationId xmlns:a16="http://schemas.microsoft.com/office/drawing/2014/main" id="{07BDC695-C804-431B-B25C-04E737B179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48739" y="5638800"/>
            <a:ext cx="3462720" cy="1679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7353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>
          <a:xfrm>
            <a:off x="3352800" y="975360"/>
            <a:ext cx="5486400" cy="701040"/>
          </a:xfrm>
        </p:spPr>
        <p:txBody>
          <a:bodyPr/>
          <a:lstStyle/>
          <a:p>
            <a:r>
              <a:rPr lang="de-DE" dirty="0"/>
              <a:t>Logo</a:t>
            </a:r>
          </a:p>
        </p:txBody>
      </p:sp>
      <p:pic>
        <p:nvPicPr>
          <p:cNvPr id="4" name="Reclama initiala Polonia.mpg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733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A0B882D-4FEF-4E28-9811-11D57386D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8DA6D14-0849-4180-8DEF-F2F6BF123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Symbol zastępczy zawartości 4">
            <a:extLst>
              <a:ext uri="{FF2B5EF4-FFF2-40B4-BE49-F238E27FC236}">
                <a16:creationId xmlns:a16="http://schemas.microsoft.com/office/drawing/2014/main" id="{B9CA2CC3-B2AE-4DBD-9905-0DC30C39C9B3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6"/>
          <a:stretch>
            <a:fillRect/>
          </a:stretch>
        </p:blipFill>
        <p:spPr>
          <a:xfrm>
            <a:off x="828854" y="1676400"/>
            <a:ext cx="6087840" cy="45658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5" name="Tytuł 1">
            <a:extLst>
              <a:ext uri="{FF2B5EF4-FFF2-40B4-BE49-F238E27FC236}">
                <a16:creationId xmlns:a16="http://schemas.microsoft.com/office/drawing/2014/main" id="{768D3B7D-417D-4FBC-8CFF-DC89F0003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4705" y="285078"/>
            <a:ext cx="5486400" cy="701040"/>
          </a:xfrm>
        </p:spPr>
        <p:txBody>
          <a:bodyPr/>
          <a:lstStyle/>
          <a:p>
            <a:r>
              <a:rPr lang="pl-PL" dirty="0"/>
              <a:t>THE IDEA IS BORN</a:t>
            </a:r>
          </a:p>
        </p:txBody>
      </p:sp>
      <p:pic>
        <p:nvPicPr>
          <p:cNvPr id="19" name="Obraz 18">
            <a:extLst>
              <a:ext uri="{FF2B5EF4-FFF2-40B4-BE49-F238E27FC236}">
                <a16:creationId xmlns:a16="http://schemas.microsoft.com/office/drawing/2014/main" id="{5C4D5E4D-2D0C-4F06-9F42-5F0464374B9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89608" y="2369389"/>
            <a:ext cx="4020003" cy="1452226"/>
          </a:xfrm>
          <a:prstGeom prst="rect">
            <a:avLst/>
          </a:prstGeom>
        </p:spPr>
      </p:pic>
      <p:pic>
        <p:nvPicPr>
          <p:cNvPr id="21" name="Obraz 20">
            <a:extLst>
              <a:ext uri="{FF2B5EF4-FFF2-40B4-BE49-F238E27FC236}">
                <a16:creationId xmlns:a16="http://schemas.microsoft.com/office/drawing/2014/main" id="{8E5D97AF-B98C-4F56-B8BB-199AE08E9A3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62812" y="3630495"/>
            <a:ext cx="4673596" cy="2266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2493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A0B882D-4FEF-4E28-9811-11D57386D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8DA6D14-0849-4180-8DEF-F2F6BF123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Symbol zastępczy zawartości 2">
            <a:extLst>
              <a:ext uri="{FF2B5EF4-FFF2-40B4-BE49-F238E27FC236}">
                <a16:creationId xmlns:a16="http://schemas.microsoft.com/office/drawing/2014/main" id="{86E66930-546B-494A-B72F-CA643D5DB234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6"/>
          <a:stretch>
            <a:fillRect/>
          </a:stretch>
        </p:blipFill>
        <p:spPr>
          <a:xfrm>
            <a:off x="2374012" y="1457857"/>
            <a:ext cx="6983600" cy="470647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5" name="Tytuł 1">
            <a:extLst>
              <a:ext uri="{FF2B5EF4-FFF2-40B4-BE49-F238E27FC236}">
                <a16:creationId xmlns:a16="http://schemas.microsoft.com/office/drawing/2014/main" id="{768D3B7D-417D-4FBC-8CFF-DC89F0003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2612" y="440367"/>
            <a:ext cx="5486400" cy="701040"/>
          </a:xfrm>
        </p:spPr>
        <p:txBody>
          <a:bodyPr/>
          <a:lstStyle/>
          <a:p>
            <a:r>
              <a:rPr lang="pl-PL" dirty="0"/>
              <a:t>FORMALITIES</a:t>
            </a:r>
          </a:p>
        </p:txBody>
      </p:sp>
    </p:spTree>
    <p:extLst>
      <p:ext uri="{BB962C8B-B14F-4D97-AF65-F5344CB8AC3E}">
        <p14:creationId xmlns:p14="http://schemas.microsoft.com/office/powerpoint/2010/main" val="12622688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A0B882D-4FEF-4E28-9811-11D57386D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8DA6D14-0849-4180-8DEF-F2F6BF123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Symbol zastępczy zawartości 2">
            <a:extLst>
              <a:ext uri="{FF2B5EF4-FFF2-40B4-BE49-F238E27FC236}">
                <a16:creationId xmlns:a16="http://schemas.microsoft.com/office/drawing/2014/main" id="{1ECDBE63-7CDF-4993-9E6F-6C2F22B74171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6"/>
          <a:stretch>
            <a:fillRect/>
          </a:stretch>
        </p:blipFill>
        <p:spPr>
          <a:xfrm>
            <a:off x="4304432" y="715883"/>
            <a:ext cx="3272428" cy="4740433"/>
          </a:xfrm>
          <a:prstGeom prst="rect">
            <a:avLst/>
          </a:prstGeom>
        </p:spPr>
      </p:pic>
      <p:pic>
        <p:nvPicPr>
          <p:cNvPr id="7" name="Obraz 6">
            <a:extLst>
              <a:ext uri="{FF2B5EF4-FFF2-40B4-BE49-F238E27FC236}">
                <a16:creationId xmlns:a16="http://schemas.microsoft.com/office/drawing/2014/main" id="{0C93A5BD-E3B8-4709-B256-C7C699EF893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24329">
            <a:off x="7553395" y="1099544"/>
            <a:ext cx="3282367" cy="4774826"/>
          </a:xfrm>
          <a:prstGeom prst="rect">
            <a:avLst/>
          </a:prstGeom>
        </p:spPr>
      </p:pic>
      <p:pic>
        <p:nvPicPr>
          <p:cNvPr id="5" name="Obraz 4">
            <a:extLst>
              <a:ext uri="{FF2B5EF4-FFF2-40B4-BE49-F238E27FC236}">
                <a16:creationId xmlns:a16="http://schemas.microsoft.com/office/drawing/2014/main" id="{29B13FBB-8E2C-482A-B7A2-8E28512DF7E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058653">
            <a:off x="1012460" y="1104049"/>
            <a:ext cx="3254554" cy="4696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2861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A0B882D-4FEF-4E28-9811-11D57386D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8DA6D14-0849-4180-8DEF-F2F6BF123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Obraz 8">
            <a:extLst>
              <a:ext uri="{FF2B5EF4-FFF2-40B4-BE49-F238E27FC236}">
                <a16:creationId xmlns:a16="http://schemas.microsoft.com/office/drawing/2014/main" id="{AE804503-025E-438F-8796-D7C2CD9744E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2823" y="570703"/>
            <a:ext cx="4043623" cy="5716592"/>
          </a:xfrm>
          <a:prstGeom prst="rect">
            <a:avLst/>
          </a:prstGeom>
        </p:spPr>
      </p:pic>
      <p:pic>
        <p:nvPicPr>
          <p:cNvPr id="13" name="Obraz 12">
            <a:extLst>
              <a:ext uri="{FF2B5EF4-FFF2-40B4-BE49-F238E27FC236}">
                <a16:creationId xmlns:a16="http://schemas.microsoft.com/office/drawing/2014/main" id="{1EF02943-0109-41D1-AFF9-FBA4ADD8E99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2615" y="3498576"/>
            <a:ext cx="4407847" cy="307130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EC6338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7" name="Obraz 16">
            <a:extLst>
              <a:ext uri="{FF2B5EF4-FFF2-40B4-BE49-F238E27FC236}">
                <a16:creationId xmlns:a16="http://schemas.microsoft.com/office/drawing/2014/main" id="{A1A00AB8-EB57-456C-BA13-D41E7F04463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82615" y="139152"/>
            <a:ext cx="4407847" cy="307130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EC6338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2370208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A0B882D-4FEF-4E28-9811-11D57386D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8DA6D14-0849-4180-8DEF-F2F6BF123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Symbol zastępczy zawartości 2">
            <a:extLst>
              <a:ext uri="{FF2B5EF4-FFF2-40B4-BE49-F238E27FC236}">
                <a16:creationId xmlns:a16="http://schemas.microsoft.com/office/drawing/2014/main" id="{ACF68CA6-3C4D-441C-A9CA-C9DEC46FD574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6"/>
          <a:stretch>
            <a:fillRect/>
          </a:stretch>
        </p:blipFill>
        <p:spPr>
          <a:xfrm>
            <a:off x="1502033" y="1435034"/>
            <a:ext cx="9184758" cy="475211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5" name="Tytuł 1">
            <a:extLst>
              <a:ext uri="{FF2B5EF4-FFF2-40B4-BE49-F238E27FC236}">
                <a16:creationId xmlns:a16="http://schemas.microsoft.com/office/drawing/2014/main" id="{768D3B7D-417D-4FBC-8CFF-DC89F0003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800" y="470768"/>
            <a:ext cx="5486400" cy="701040"/>
          </a:xfrm>
        </p:spPr>
        <p:txBody>
          <a:bodyPr/>
          <a:lstStyle/>
          <a:p>
            <a:r>
              <a:rPr lang="pl-PL" dirty="0"/>
              <a:t>VIDEO-CONFERENCES</a:t>
            </a:r>
          </a:p>
        </p:txBody>
      </p:sp>
    </p:spTree>
    <p:extLst>
      <p:ext uri="{BB962C8B-B14F-4D97-AF65-F5344CB8AC3E}">
        <p14:creationId xmlns:p14="http://schemas.microsoft.com/office/powerpoint/2010/main" val="35630942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A0B882D-4FEF-4E28-9811-11D57386D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8DA6D14-0849-4180-8DEF-F2F6BF123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9" name="Symbol zastępczy zawartości 18">
            <a:extLst>
              <a:ext uri="{FF2B5EF4-FFF2-40B4-BE49-F238E27FC236}">
                <a16:creationId xmlns:a16="http://schemas.microsoft.com/office/drawing/2014/main" id="{5F1850F6-CE1A-4E2F-956B-B3BB3E4573C1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6"/>
          <a:stretch>
            <a:fillRect/>
          </a:stretch>
        </p:blipFill>
        <p:spPr>
          <a:xfrm>
            <a:off x="3626003" y="290884"/>
            <a:ext cx="3618785" cy="64196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6821339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A0B882D-4FEF-4E28-9811-11D57386D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8DA6D14-0849-4180-8DEF-F2F6BF123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1" name="Symbol zastępczy zawartości 10">
            <a:extLst>
              <a:ext uri="{FF2B5EF4-FFF2-40B4-BE49-F238E27FC236}">
                <a16:creationId xmlns:a16="http://schemas.microsoft.com/office/drawing/2014/main" id="{987D314D-3A89-4477-9955-D65CEBB8258F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7"/>
          <a:stretch>
            <a:fillRect/>
          </a:stretch>
        </p:blipFill>
        <p:spPr>
          <a:xfrm>
            <a:off x="1522412" y="1003440"/>
            <a:ext cx="4037013" cy="5384756"/>
          </a:xfrm>
          <a:prstGeom prst="rect">
            <a:avLst/>
          </a:prstGeom>
        </p:spPr>
      </p:pic>
      <p:sp>
        <p:nvSpPr>
          <p:cNvPr id="15" name="Tytuł 1">
            <a:extLst>
              <a:ext uri="{FF2B5EF4-FFF2-40B4-BE49-F238E27FC236}">
                <a16:creationId xmlns:a16="http://schemas.microsoft.com/office/drawing/2014/main" id="{768D3B7D-417D-4FBC-8CFF-DC89F0003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4705" y="105784"/>
            <a:ext cx="5486400" cy="701040"/>
          </a:xfrm>
        </p:spPr>
        <p:txBody>
          <a:bodyPr/>
          <a:lstStyle/>
          <a:p>
            <a:r>
              <a:rPr lang="pl-PL" dirty="0"/>
              <a:t>MARKET RESEARCH </a:t>
            </a:r>
          </a:p>
        </p:txBody>
      </p:sp>
      <p:sp>
        <p:nvSpPr>
          <p:cNvPr id="17" name="Prostokąt 16">
            <a:extLst>
              <a:ext uri="{FF2B5EF4-FFF2-40B4-BE49-F238E27FC236}">
                <a16:creationId xmlns:a16="http://schemas.microsoft.com/office/drawing/2014/main" id="{0A8BFD67-F36B-498B-B263-59C22F13911E}"/>
              </a:ext>
            </a:extLst>
          </p:cNvPr>
          <p:cNvSpPr/>
          <p:nvPr/>
        </p:nvSpPr>
        <p:spPr>
          <a:xfrm>
            <a:off x="3374985" y="2075969"/>
            <a:ext cx="888520" cy="1735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pl-PL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65172157"/>
              </p:ext>
            </p:extLst>
          </p:nvPr>
        </p:nvGraphicFramePr>
        <p:xfrm>
          <a:off x="6363855" y="1003440"/>
          <a:ext cx="3499930" cy="5385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7" name="Dokument" r:id="rId8" imgW="5765684" imgH="8872714" progId="Word.Document.12">
                  <p:embed/>
                </p:oleObj>
              </mc:Choice>
              <mc:Fallback>
                <p:oleObj name="Dokument" r:id="rId8" imgW="5765684" imgH="887271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6363855" y="1003440"/>
                        <a:ext cx="3499930" cy="538560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Prostokąt 2">
            <a:extLst>
              <a:ext uri="{FF2B5EF4-FFF2-40B4-BE49-F238E27FC236}">
                <a16:creationId xmlns:a16="http://schemas.microsoft.com/office/drawing/2014/main" id="{2304DFE7-3F59-490D-AC9F-1BCB1C475229}"/>
              </a:ext>
            </a:extLst>
          </p:cNvPr>
          <p:cNvSpPr/>
          <p:nvPr/>
        </p:nvSpPr>
        <p:spPr>
          <a:xfrm>
            <a:off x="9861530" y="1002596"/>
            <a:ext cx="514800" cy="5385600"/>
          </a:xfrm>
          <a:prstGeom prst="rect">
            <a:avLst/>
          </a:pr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Prostokąt 3">
            <a:extLst>
              <a:ext uri="{FF2B5EF4-FFF2-40B4-BE49-F238E27FC236}">
                <a16:creationId xmlns:a16="http://schemas.microsoft.com/office/drawing/2014/main" id="{4C7C5275-1B97-4B4A-8A1A-4EFF2E118C1A}"/>
              </a:ext>
            </a:extLst>
          </p:cNvPr>
          <p:cNvSpPr/>
          <p:nvPr/>
        </p:nvSpPr>
        <p:spPr>
          <a:xfrm>
            <a:off x="3155950" y="1924050"/>
            <a:ext cx="819150" cy="1519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 dirty="0"/>
          </a:p>
        </p:txBody>
      </p:sp>
      <p:sp>
        <p:nvSpPr>
          <p:cNvPr id="5" name="Prostokąt 4">
            <a:extLst>
              <a:ext uri="{FF2B5EF4-FFF2-40B4-BE49-F238E27FC236}">
                <a16:creationId xmlns:a16="http://schemas.microsoft.com/office/drawing/2014/main" id="{BFA62EA3-69DA-4C11-87C8-2056741406C0}"/>
              </a:ext>
            </a:extLst>
          </p:cNvPr>
          <p:cNvSpPr/>
          <p:nvPr/>
        </p:nvSpPr>
        <p:spPr>
          <a:xfrm>
            <a:off x="1562100" y="2841625"/>
            <a:ext cx="130175" cy="1428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7011667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feld 4"/>
          <p:cNvSpPr txBox="1"/>
          <p:nvPr/>
        </p:nvSpPr>
        <p:spPr>
          <a:xfrm>
            <a:off x="3585882" y="518283"/>
            <a:ext cx="51457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3200" dirty="0"/>
              <a:t>PROTOTYPES</a:t>
            </a:r>
          </a:p>
        </p:txBody>
      </p:sp>
      <p:pic>
        <p:nvPicPr>
          <p:cNvPr id="18" name="Grafik 1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40" y="2839094"/>
            <a:ext cx="2700000" cy="360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9" name="Grafi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0388" y="2722553"/>
            <a:ext cx="2700000" cy="360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0" name="Grafi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8753" y="3557950"/>
            <a:ext cx="3360000" cy="252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1" name="Grafi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2338" y="1332741"/>
            <a:ext cx="1347509" cy="180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2" name="Grafik 2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2155" y="1313667"/>
            <a:ext cx="1347508" cy="180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3" name="Grafik 2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1255" y="418658"/>
            <a:ext cx="1347508" cy="180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6" name="Grafik 2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6634" y="418658"/>
            <a:ext cx="1347508" cy="180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5115501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A0B882D-4FEF-4E28-9811-11D57386D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8DA6D14-0849-4180-8DEF-F2F6BF123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Symbol zastępczy zawartości 4">
            <a:extLst>
              <a:ext uri="{FF2B5EF4-FFF2-40B4-BE49-F238E27FC236}">
                <a16:creationId xmlns:a16="http://schemas.microsoft.com/office/drawing/2014/main" id="{9AFD1B71-441D-4A4B-AEBA-F531B1D24191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6"/>
          <a:srcRect l="4299" t="-482"/>
          <a:stretch/>
        </p:blipFill>
        <p:spPr>
          <a:xfrm>
            <a:off x="6217910" y="1306319"/>
            <a:ext cx="3563003" cy="484241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5" name="Tytuł 1">
            <a:extLst>
              <a:ext uri="{FF2B5EF4-FFF2-40B4-BE49-F238E27FC236}">
                <a16:creationId xmlns:a16="http://schemas.microsoft.com/office/drawing/2014/main" id="{768D3B7D-417D-4FBC-8CFF-DC89F0003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801" y="96818"/>
            <a:ext cx="5486400" cy="701040"/>
          </a:xfrm>
        </p:spPr>
        <p:txBody>
          <a:bodyPr/>
          <a:lstStyle/>
          <a:p>
            <a:r>
              <a:rPr lang="pl-PL" dirty="0"/>
              <a:t>PROTOTYPES </a:t>
            </a:r>
          </a:p>
        </p:txBody>
      </p:sp>
      <p:pic>
        <p:nvPicPr>
          <p:cNvPr id="7" name="Obraz 6">
            <a:extLst>
              <a:ext uri="{FF2B5EF4-FFF2-40B4-BE49-F238E27FC236}">
                <a16:creationId xmlns:a16="http://schemas.microsoft.com/office/drawing/2014/main" id="{D2C5BED6-B13A-417B-B5EF-59C9743BFC8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58630" y="1228164"/>
            <a:ext cx="2811785" cy="499872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9720962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A0B882D-4FEF-4E28-9811-11D57386D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8DA6D14-0849-4180-8DEF-F2F6BF123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Symbol zastępczy zawartości 4">
            <a:extLst>
              <a:ext uri="{FF2B5EF4-FFF2-40B4-BE49-F238E27FC236}">
                <a16:creationId xmlns:a16="http://schemas.microsoft.com/office/drawing/2014/main" id="{E5474E01-165E-4C58-85A2-3EB7DD3E6907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6"/>
          <a:stretch>
            <a:fillRect/>
          </a:stretch>
        </p:blipFill>
        <p:spPr>
          <a:xfrm>
            <a:off x="2212477" y="586186"/>
            <a:ext cx="7580836" cy="568562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6066045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A0B882D-4FEF-4E28-9811-11D57386D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8DA6D14-0849-4180-8DEF-F2F6BF123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Tytuł 1">
            <a:extLst>
              <a:ext uri="{FF2B5EF4-FFF2-40B4-BE49-F238E27FC236}">
                <a16:creationId xmlns:a16="http://schemas.microsoft.com/office/drawing/2014/main" id="{768D3B7D-417D-4FBC-8CFF-DC89F00035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/>
              <a:t>FINANCES</a:t>
            </a:r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09990174"/>
              </p:ext>
            </p:extLst>
          </p:nvPr>
        </p:nvGraphicFramePr>
        <p:xfrm>
          <a:off x="3443328" y="1858963"/>
          <a:ext cx="5295900" cy="4618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13" name="Worksheet" r:id="rId7" imgW="2743200" imgH="2752635" progId="Excel.Sheet.12">
                  <p:embed/>
                </p:oleObj>
              </mc:Choice>
              <mc:Fallback>
                <p:oleObj name="Worksheet" r:id="rId7" imgW="2743200" imgH="2752635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3443328" y="1858963"/>
                        <a:ext cx="5295900" cy="4618037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40365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A0B882D-4FEF-4E28-9811-11D57386D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8DA6D14-0849-4180-8DEF-F2F6BF123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7" name="Grupa 6">
            <a:extLst>
              <a:ext uri="{FF2B5EF4-FFF2-40B4-BE49-F238E27FC236}">
                <a16:creationId xmlns:a16="http://schemas.microsoft.com/office/drawing/2014/main" id="{97473BB0-8A9A-404E-BA59-27080F22AB69}"/>
              </a:ext>
            </a:extLst>
          </p:cNvPr>
          <p:cNvGrpSpPr/>
          <p:nvPr/>
        </p:nvGrpSpPr>
        <p:grpSpPr>
          <a:xfrm>
            <a:off x="3766537" y="219074"/>
            <a:ext cx="4634703" cy="6419852"/>
            <a:chOff x="3860082" y="239735"/>
            <a:chExt cx="5238750" cy="7391400"/>
          </a:xfrm>
        </p:grpSpPr>
        <p:graphicFrame>
          <p:nvGraphicFramePr>
            <p:cNvPr id="6" name="Objekt 5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956906179"/>
                </p:ext>
              </p:extLst>
            </p:nvPr>
          </p:nvGraphicFramePr>
          <p:xfrm>
            <a:off x="3860082" y="239735"/>
            <a:ext cx="5238750" cy="73914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093" name="Document" r:id="rId7" imgW="6809863" imgH="9615071" progId="Word.Document.12">
                    <p:embed/>
                  </p:oleObj>
                </mc:Choice>
                <mc:Fallback>
                  <p:oleObj name="Document" r:id="rId7" imgW="6809863" imgH="9615071" progId="Word.Document.12">
                    <p:embed/>
                    <p:pic>
                      <p:nvPicPr>
                        <p:cNvPr id="0" name=""/>
                        <p:cNvPicPr/>
                        <p:nvPr/>
                      </p:nvPicPr>
                      <p:blipFill>
                        <a:blip r:embed="rId8"/>
                        <a:stretch>
                          <a:fillRect/>
                        </a:stretch>
                      </p:blipFill>
                      <p:spPr>
                        <a:xfrm>
                          <a:off x="3860082" y="239735"/>
                          <a:ext cx="5238750" cy="7391400"/>
                        </a:xfrm>
                        <a:prstGeom prst="rect">
                          <a:avLst/>
                        </a:prstGeom>
                        <a:solidFill>
                          <a:schemeClr val="bg1"/>
                        </a:solidFill>
                        <a:ln>
                          <a:solidFill>
                            <a:schemeClr val="bg1"/>
                          </a:solidFill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3" name="Prostokąt 2">
              <a:extLst>
                <a:ext uri="{FF2B5EF4-FFF2-40B4-BE49-F238E27FC236}">
                  <a16:creationId xmlns:a16="http://schemas.microsoft.com/office/drawing/2014/main" id="{ABC390E8-A3C1-4E75-A0AE-657A5E702F0F}"/>
                </a:ext>
              </a:extLst>
            </p:cNvPr>
            <p:cNvSpPr/>
            <p:nvPr/>
          </p:nvSpPr>
          <p:spPr>
            <a:xfrm>
              <a:off x="3923565" y="7104744"/>
              <a:ext cx="5175267" cy="526391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</p:grpSp>
    </p:spTree>
    <p:extLst>
      <p:ext uri="{BB962C8B-B14F-4D97-AF65-F5344CB8AC3E}">
        <p14:creationId xmlns:p14="http://schemas.microsoft.com/office/powerpoint/2010/main" val="15444981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A0B882D-4FEF-4E28-9811-11D57386D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8DA6D14-0849-4180-8DEF-F2F6BF123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Symbol zastępczy zawartości 3">
            <a:extLst>
              <a:ext uri="{FF2B5EF4-FFF2-40B4-BE49-F238E27FC236}">
                <a16:creationId xmlns:a16="http://schemas.microsoft.com/office/drawing/2014/main" id="{FF2D3C97-9913-409A-9E50-7AD77D8F6324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6"/>
          <a:stretch>
            <a:fillRect/>
          </a:stretch>
        </p:blipFill>
        <p:spPr>
          <a:xfrm>
            <a:off x="3003831" y="1877497"/>
            <a:ext cx="5860202" cy="439515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5" name="Tytuł 1">
            <a:extLst>
              <a:ext uri="{FF2B5EF4-FFF2-40B4-BE49-F238E27FC236}">
                <a16:creationId xmlns:a16="http://schemas.microsoft.com/office/drawing/2014/main" id="{768D3B7D-417D-4FBC-8CFF-DC89F0003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0732" y="957835"/>
            <a:ext cx="5486400" cy="701040"/>
          </a:xfrm>
        </p:spPr>
        <p:txBody>
          <a:bodyPr/>
          <a:lstStyle/>
          <a:p>
            <a:r>
              <a:rPr lang="pl-PL" dirty="0"/>
              <a:t>MARKETING</a:t>
            </a:r>
          </a:p>
        </p:txBody>
      </p:sp>
    </p:spTree>
    <p:extLst>
      <p:ext uri="{BB962C8B-B14F-4D97-AF65-F5344CB8AC3E}">
        <p14:creationId xmlns:p14="http://schemas.microsoft.com/office/powerpoint/2010/main" val="35269777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>
          <a:xfrm>
            <a:off x="3352800" y="975360"/>
            <a:ext cx="5486400" cy="701040"/>
          </a:xfrm>
        </p:spPr>
        <p:txBody>
          <a:bodyPr/>
          <a:lstStyle/>
          <a:p>
            <a:r>
              <a:rPr lang="pl-PL" dirty="0"/>
              <a:t>INITIAL IDEA</a:t>
            </a:r>
            <a:endParaRPr lang="de-DE" dirty="0"/>
          </a:p>
        </p:txBody>
      </p:sp>
      <p:pic>
        <p:nvPicPr>
          <p:cNvPr id="5" name="Reclama initiala comuna.mpg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147526" y="2336750"/>
            <a:ext cx="5896948" cy="3317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332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Com</a:t>
            </a:r>
            <a:r>
              <a:rPr lang="pl-PL" dirty="0"/>
              <a:t>m</a:t>
            </a:r>
            <a:r>
              <a:rPr lang="de-DE" dirty="0" err="1"/>
              <a:t>ercials</a:t>
            </a:r>
            <a:endParaRPr lang="de-DE" dirty="0"/>
          </a:p>
        </p:txBody>
      </p:sp>
      <p:pic>
        <p:nvPicPr>
          <p:cNvPr id="2" name="Reclama finala Polonia.mpg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94379" y="0"/>
            <a:ext cx="112032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794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28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zawartości 1">
            <a:extLst>
              <a:ext uri="{FF2B5EF4-FFF2-40B4-BE49-F238E27FC236}">
                <a16:creationId xmlns:a16="http://schemas.microsoft.com/office/drawing/2014/main" id="{F92C95C9-F01E-4533-92CF-C84F46E87BBD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362829B9-A27C-40D7-9B80-6FB2C79ECE51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Tytuł 3">
            <a:extLst>
              <a:ext uri="{FF2B5EF4-FFF2-40B4-BE49-F238E27FC236}">
                <a16:creationId xmlns:a16="http://schemas.microsoft.com/office/drawing/2014/main" id="{132D25F5-4A72-4699-A125-81F2D3624A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l-PL"/>
          </a:p>
        </p:txBody>
      </p:sp>
      <p:pic>
        <p:nvPicPr>
          <p:cNvPr id="5" name="Reclama finala Romania.mpg">
            <a:hlinkClick r:id="" action="ppaction://media"/>
            <a:extLst>
              <a:ext uri="{FF2B5EF4-FFF2-40B4-BE49-F238E27FC236}">
                <a16:creationId xmlns:a16="http://schemas.microsoft.com/office/drawing/2014/main" id="{DB8AC070-F62B-49E3-B269-2A70EFF4480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19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335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64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A0B882D-4FEF-4E28-9811-11D57386D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8DA6D14-0849-4180-8DEF-F2F6BF123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Tytuł 1">
            <a:extLst>
              <a:ext uri="{FF2B5EF4-FFF2-40B4-BE49-F238E27FC236}">
                <a16:creationId xmlns:a16="http://schemas.microsoft.com/office/drawing/2014/main" id="{768D3B7D-417D-4FBC-8CFF-DC89F0003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801" y="87854"/>
            <a:ext cx="5486400" cy="701040"/>
          </a:xfrm>
        </p:spPr>
        <p:txBody>
          <a:bodyPr/>
          <a:lstStyle/>
          <a:p>
            <a:r>
              <a:rPr lang="pl-PL" dirty="0"/>
              <a:t>CUSTOMISATION FORM</a:t>
            </a: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85201384"/>
              </p:ext>
            </p:extLst>
          </p:nvPr>
        </p:nvGraphicFramePr>
        <p:xfrm>
          <a:off x="4448175" y="1006475"/>
          <a:ext cx="3473450" cy="5291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38" name="Document" r:id="rId7" imgW="5759285" imgH="8777096" progId="Word.Document.12">
                  <p:embed/>
                </p:oleObj>
              </mc:Choice>
              <mc:Fallback>
                <p:oleObj name="Document" r:id="rId7" imgW="5759285" imgH="877709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4448175" y="1006475"/>
                        <a:ext cx="3473450" cy="5291138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334676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A0B882D-4FEF-4E28-9811-11D57386D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1068388" y="70844"/>
            <a:ext cx="8825658" cy="1726460"/>
          </a:xfrm>
        </p:spPr>
        <p:txBody>
          <a:bodyPr>
            <a:normAutofit/>
          </a:bodyPr>
          <a:lstStyle/>
          <a:p>
            <a:r>
              <a:rPr lang="pl-PL" sz="5500" dirty="0">
                <a:solidFill>
                  <a:schemeClr val="tx1"/>
                </a:solidFill>
              </a:rPr>
              <a:t>THANK</a:t>
            </a:r>
            <a:r>
              <a:rPr lang="de-DE" sz="5500" dirty="0">
                <a:solidFill>
                  <a:schemeClr val="tx1"/>
                </a:solidFill>
              </a:rPr>
              <a:t> </a:t>
            </a:r>
            <a:r>
              <a:rPr lang="pl-PL" sz="5500" dirty="0">
                <a:solidFill>
                  <a:schemeClr val="tx1"/>
                </a:solidFill>
              </a:rPr>
              <a:t> YOU</a:t>
            </a:r>
            <a:r>
              <a:rPr lang="de-DE" sz="5500" dirty="0">
                <a:solidFill>
                  <a:schemeClr val="tx1"/>
                </a:solidFill>
              </a:rPr>
              <a:t> </a:t>
            </a:r>
            <a:r>
              <a:rPr lang="pl-PL" sz="5500" dirty="0">
                <a:solidFill>
                  <a:schemeClr val="tx1"/>
                </a:solidFill>
              </a:rPr>
              <a:t> FOR YOUR </a:t>
            </a:r>
            <a:r>
              <a:rPr lang="de-DE" sz="5500" dirty="0">
                <a:solidFill>
                  <a:schemeClr val="tx1"/>
                </a:solidFill>
              </a:rPr>
              <a:t> </a:t>
            </a:r>
            <a:r>
              <a:rPr lang="pl-PL" sz="5500" dirty="0">
                <a:solidFill>
                  <a:schemeClr val="tx1"/>
                </a:solidFill>
              </a:rPr>
              <a:t>ATTENTION</a:t>
            </a:r>
            <a:r>
              <a:rPr lang="de-DE" sz="5500" dirty="0">
                <a:solidFill>
                  <a:schemeClr val="tx1"/>
                </a:solidFill>
              </a:rPr>
              <a:t>!</a:t>
            </a:r>
            <a:endParaRPr lang="pl-PL" sz="5500" dirty="0">
              <a:solidFill>
                <a:schemeClr val="tx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8DA6D14-0849-4180-8DEF-F2F6BF123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Obraz 4">
            <a:extLst>
              <a:ext uri="{FF2B5EF4-FFF2-40B4-BE49-F238E27FC236}">
                <a16:creationId xmlns:a16="http://schemas.microsoft.com/office/drawing/2014/main" id="{21F47F05-7A1A-4E32-92EA-259DA80EE4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1" t="5" r="45075" b="59479"/>
          <a:stretch/>
        </p:blipFill>
        <p:spPr>
          <a:xfrm>
            <a:off x="9299275" y="6044567"/>
            <a:ext cx="2596551" cy="563345"/>
          </a:xfrm>
          <a:prstGeom prst="rect">
            <a:avLst/>
          </a:prstGeom>
        </p:spPr>
      </p:pic>
      <p:pic>
        <p:nvPicPr>
          <p:cNvPr id="6" name="Obraz 5">
            <a:extLst>
              <a:ext uri="{FF2B5EF4-FFF2-40B4-BE49-F238E27FC236}">
                <a16:creationId xmlns:a16="http://schemas.microsoft.com/office/drawing/2014/main" id="{76177BAD-132B-434D-BC0F-99D87EB263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294" b="38167"/>
          <a:stretch/>
        </p:blipFill>
        <p:spPr>
          <a:xfrm>
            <a:off x="6667141" y="5903712"/>
            <a:ext cx="2171700" cy="883444"/>
          </a:xfrm>
          <a:prstGeom prst="rect">
            <a:avLst/>
          </a:prstGeom>
        </p:spPr>
      </p:pic>
      <p:pic>
        <p:nvPicPr>
          <p:cNvPr id="7" name="Obraz 6">
            <a:extLst>
              <a:ext uri="{FF2B5EF4-FFF2-40B4-BE49-F238E27FC236}">
                <a16:creationId xmlns:a16="http://schemas.microsoft.com/office/drawing/2014/main" id="{B9E72B77-4032-4C5B-BA0D-C2271A3C83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6087" y="5944978"/>
            <a:ext cx="2809913" cy="1015081"/>
          </a:xfrm>
          <a:prstGeom prst="rect">
            <a:avLst/>
          </a:prstGeom>
        </p:spPr>
      </p:pic>
      <p:pic>
        <p:nvPicPr>
          <p:cNvPr id="9" name="Obraz 8">
            <a:extLst>
              <a:ext uri="{FF2B5EF4-FFF2-40B4-BE49-F238E27FC236}">
                <a16:creationId xmlns:a16="http://schemas.microsoft.com/office/drawing/2014/main" id="{91058B38-F1B7-4633-8987-3A70175B2B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48739" y="5638800"/>
            <a:ext cx="3462720" cy="1679419"/>
          </a:xfrm>
          <a:prstGeom prst="rect">
            <a:avLst/>
          </a:prstGeom>
        </p:spPr>
      </p:pic>
      <p:pic>
        <p:nvPicPr>
          <p:cNvPr id="4" name="Obraz 3">
            <a:extLst>
              <a:ext uri="{FF2B5EF4-FFF2-40B4-BE49-F238E27FC236}">
                <a16:creationId xmlns:a16="http://schemas.microsoft.com/office/drawing/2014/main" id="{EACC1237-9993-4027-BD3C-2F3AA6CE27A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2196" r="13220" b="5400"/>
          <a:stretch/>
        </p:blipFill>
        <p:spPr>
          <a:xfrm>
            <a:off x="2804837" y="1921582"/>
            <a:ext cx="5352759" cy="381658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6606152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365</TotalTime>
  <Words>31</Words>
  <Application>Microsoft Office PowerPoint</Application>
  <PresentationFormat>Panoramiczny</PresentationFormat>
  <Paragraphs>14</Paragraphs>
  <Slides>20</Slides>
  <Notes>0</Notes>
  <HiddenSlides>0</HiddenSlides>
  <MMClips>4</MMClips>
  <ScaleCrop>false</ScaleCrop>
  <HeadingPairs>
    <vt:vector size="8" baseType="variant">
      <vt:variant>
        <vt:lpstr>Używane czcionki</vt:lpstr>
      </vt:variant>
      <vt:variant>
        <vt:i4>2</vt:i4>
      </vt:variant>
      <vt:variant>
        <vt:lpstr>Motyw</vt:lpstr>
      </vt:variant>
      <vt:variant>
        <vt:i4>1</vt:i4>
      </vt:variant>
      <vt:variant>
        <vt:lpstr>Osadzone serwery OLE</vt:lpstr>
      </vt:variant>
      <vt:variant>
        <vt:i4>3</vt:i4>
      </vt:variant>
      <vt:variant>
        <vt:lpstr>Tytuły slajdów</vt:lpstr>
      </vt:variant>
      <vt:variant>
        <vt:i4>20</vt:i4>
      </vt:variant>
    </vt:vector>
  </HeadingPairs>
  <TitlesOfParts>
    <vt:vector size="26" baseType="lpstr">
      <vt:lpstr>Arial</vt:lpstr>
      <vt:lpstr>Garamond</vt:lpstr>
      <vt:lpstr>BlackTie</vt:lpstr>
      <vt:lpstr>Dokument</vt:lpstr>
      <vt:lpstr>Worksheet</vt:lpstr>
      <vt:lpstr>Document</vt:lpstr>
      <vt:lpstr>RULAND - SUMMARY OF FORMATION</vt:lpstr>
      <vt:lpstr>Logo</vt:lpstr>
      <vt:lpstr>THE IDEA IS BORN</vt:lpstr>
      <vt:lpstr>FORMALITIES</vt:lpstr>
      <vt:lpstr>Prezentacja programu PowerPoint</vt:lpstr>
      <vt:lpstr>Prezentacja programu PowerPoint</vt:lpstr>
      <vt:lpstr>VIDEO-CONFERENCES</vt:lpstr>
      <vt:lpstr>Prezentacja programu PowerPoint</vt:lpstr>
      <vt:lpstr>MARKET RESEARCH </vt:lpstr>
      <vt:lpstr>Prezentacja programu PowerPoint</vt:lpstr>
      <vt:lpstr>PROTOTYPES </vt:lpstr>
      <vt:lpstr>Prezentacja programu PowerPoint</vt:lpstr>
      <vt:lpstr>FINANCES</vt:lpstr>
      <vt:lpstr>Prezentacja programu PowerPoint</vt:lpstr>
      <vt:lpstr>MARKETING</vt:lpstr>
      <vt:lpstr>INITIAL IDEA</vt:lpstr>
      <vt:lpstr>Commercials</vt:lpstr>
      <vt:lpstr>Prezentacja programu PowerPoint</vt:lpstr>
      <vt:lpstr>CUSTOMISATION FORM</vt:lpstr>
      <vt:lpstr>THANK  YOU  FOR YOUR  ATTENTION!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RULAND - SUMMARY OF CREATION</dc:title>
  <dc:creator>Wiktor Belkhayat</dc:creator>
  <cp:lastModifiedBy>wjtek</cp:lastModifiedBy>
  <cp:revision>50</cp:revision>
  <dcterms:created xsi:type="dcterms:W3CDTF">2019-05-11T13:31:20Z</dcterms:created>
  <dcterms:modified xsi:type="dcterms:W3CDTF">2019-05-17T13:04:56Z</dcterms:modified>
</cp:coreProperties>
</file>